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99" r:id="rId3"/>
    <p:sldId id="301" r:id="rId4"/>
    <p:sldId id="302" r:id="rId5"/>
    <p:sldId id="303" r:id="rId6"/>
    <p:sldId id="304" r:id="rId7"/>
    <p:sldId id="298" r:id="rId8"/>
    <p:sldId id="275" r:id="rId9"/>
    <p:sldId id="276" r:id="rId10"/>
    <p:sldId id="296" r:id="rId11"/>
    <p:sldId id="300" r:id="rId12"/>
    <p:sldId id="293" r:id="rId13"/>
    <p:sldId id="297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070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81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8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9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93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32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72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9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0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79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47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9D9AA0-B91F-49E2-87E6-F7CE11645CCF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69B19B-52C6-4FCE-9E81-D9EB012F4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287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5360494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в ДОУ».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Современные подходы к нравственно-патриотическому воспитанию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2022 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369" y="481497"/>
            <a:ext cx="10630912" cy="92527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детский сад общеразвивающего вида «Родничок»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Первомайского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2022-2023 УЧЕБНЫЙ ГОД\ФОТО\IMG_20221116_162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8" y="583132"/>
            <a:ext cx="3015070" cy="2261302"/>
          </a:xfrm>
          <a:prstGeom prst="rect">
            <a:avLst/>
          </a:prstGeom>
          <a:noFill/>
        </p:spPr>
      </p:pic>
      <p:pic>
        <p:nvPicPr>
          <p:cNvPr id="1028" name="Picture 4" descr="D:\2022-2023 УЧЕБНЫЙ ГОД\ФОТО\IMG_20221117_094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9677" y="369277"/>
            <a:ext cx="2510204" cy="3346938"/>
          </a:xfrm>
          <a:prstGeom prst="rect">
            <a:avLst/>
          </a:prstGeom>
          <a:noFill/>
        </p:spPr>
      </p:pic>
      <p:pic>
        <p:nvPicPr>
          <p:cNvPr id="1029" name="Picture 5" descr="D:\2022-2023 УЧЕБНЫЙ ГОД\ФОТО\IMG_20221117_10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570" y="316523"/>
            <a:ext cx="3376244" cy="2532183"/>
          </a:xfrm>
          <a:prstGeom prst="rect">
            <a:avLst/>
          </a:prstGeom>
          <a:noFill/>
        </p:spPr>
      </p:pic>
      <p:pic>
        <p:nvPicPr>
          <p:cNvPr id="1030" name="Picture 6" descr="D:\2022-2023 УЧЕБНЫЙ ГОД\ФОТО\IMG_20221117_163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4581" y="1629506"/>
            <a:ext cx="2549770" cy="3399693"/>
          </a:xfrm>
          <a:prstGeom prst="rect">
            <a:avLst/>
          </a:prstGeom>
          <a:noFill/>
        </p:spPr>
      </p:pic>
      <p:pic>
        <p:nvPicPr>
          <p:cNvPr id="1031" name="Picture 7" descr="D:\2022-2023 УЧЕБНЫЙ ГОД\ФОТО\IMG_20221118_162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5615" y="2696308"/>
            <a:ext cx="2738804" cy="3651738"/>
          </a:xfrm>
          <a:prstGeom prst="rect">
            <a:avLst/>
          </a:prstGeom>
          <a:noFill/>
        </p:spPr>
      </p:pic>
      <p:pic>
        <p:nvPicPr>
          <p:cNvPr id="1032" name="Picture 8" descr="D:\2022-2023 УЧЕБНЫЙ ГОД\ФОТО\IMG_20221121_094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5384" y="3358662"/>
            <a:ext cx="3868616" cy="290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75139"/>
            <a:ext cx="10902462" cy="54938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 старшей группе "Фантазёры" и подготовительной группе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прошла викторина по патриотическому воспитанию «Россия — Родина моя!»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викторине детям необходимо было работать в команде: договариваться, слушать друг друга, находить общий правильный ответ. Необходимо было набраться терпения чтобы получить свою карточку с достопримечательностью и ответить на вопрос. Дети  в большинстве знают  достопримечательности села, имеют представление о символике Российской Федерации, знают президента Российской Федерации, знают народные и государственные праздники, называют народные промыслы.  Все дети отлично справились со всеми заданиями.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Закрепить знания детей о государственных символах России;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Закрепить названия народных промыслов;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Обобщить представления о родном селе, и его достопримечательностях;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Воспитывать чувство любви к своей Родине – России;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Воспитывать в детях чувство товарищества, умение сопереживать и поддерживать друг друга;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Развивать мыслительную деятельность, умение работать в коллективе.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Создавать у детей эмоционально позитивный настрой.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9151"/>
          </a:xfrm>
        </p:spPr>
        <p:txBody>
          <a:bodyPr/>
          <a:lstStyle/>
          <a:p>
            <a:r>
              <a:rPr lang="ru-RU" dirty="0" smtClean="0"/>
              <a:t>Викторина «Россия- Родина моя!»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97" y="1552768"/>
            <a:ext cx="3959141" cy="19702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65" y="1613500"/>
            <a:ext cx="3569782" cy="2044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0" y="3821723"/>
            <a:ext cx="3650519" cy="2312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57" y="3680043"/>
            <a:ext cx="3757352" cy="2272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 l="20455" t="42857" r="19652" b="19758"/>
          <a:stretch>
            <a:fillRect/>
          </a:stretch>
        </p:blipFill>
        <p:spPr bwMode="auto">
          <a:xfrm>
            <a:off x="317501" y="241300"/>
            <a:ext cx="112903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0647" t="31939" r="19256" b="26030"/>
          <a:stretch>
            <a:fillRect/>
          </a:stretch>
        </p:blipFill>
        <p:spPr bwMode="auto">
          <a:xfrm>
            <a:off x="381001" y="215901"/>
            <a:ext cx="112903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0640" t="34411" r="18952" b="30593"/>
          <a:stretch>
            <a:fillRect/>
          </a:stretch>
        </p:blipFill>
        <p:spPr bwMode="auto">
          <a:xfrm>
            <a:off x="584201" y="711200"/>
            <a:ext cx="112776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864" t="31178" r="18495" b="26806"/>
          <a:stretch>
            <a:fillRect/>
          </a:stretch>
        </p:blipFill>
        <p:spPr bwMode="auto">
          <a:xfrm>
            <a:off x="355600" y="685801"/>
            <a:ext cx="11480800" cy="51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05590"/>
            <a:ext cx="10121900" cy="55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12801"/>
            <a:ext cx="10464800" cy="53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Янов Хутор д.Берёзовка</a:t>
            </a:r>
            <a:endParaRPr lang="ru-RU" dirty="0"/>
          </a:p>
        </p:txBody>
      </p:sp>
      <p:pic>
        <p:nvPicPr>
          <p:cNvPr id="6" name="Picture 2" descr="D:\2022-2023 УЧЕБНЫЙ ГОД\ФОТО\яновХутор\IMG_20221003_113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731" y="1846263"/>
            <a:ext cx="5360863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14400"/>
            <a:ext cx="11299295" cy="530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44500"/>
            <a:ext cx="10794393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93700"/>
            <a:ext cx="1052924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00100"/>
            <a:ext cx="101219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74700"/>
            <a:ext cx="103886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838200"/>
            <a:ext cx="105029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84201"/>
            <a:ext cx="107442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52993"/>
            <a:ext cx="6096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Родина с памяти,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почитанья истоков своих,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герба, гимна, Российского знамени,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уваженья заветов святых.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Родина с Пушкина,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Чудных сказок, что прелесть одна,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Деревень с их кривыми избушками,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жива всё ещё старина.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Родина с детства,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материнской, отцовской любви,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Школьной парты, букетов цветистых,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учителю мы принесли.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6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мероприятие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"Символы моего села, моей Сибири»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Первомайском краеведческом музее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0639" y="2701139"/>
            <a:ext cx="3779848" cy="2828789"/>
          </a:xfrm>
          <a:prstGeom prst="rect">
            <a:avLst/>
          </a:prstGeom>
        </p:spPr>
      </p:pic>
      <p:pic>
        <p:nvPicPr>
          <p:cNvPr id="6" name="Picture 2" descr="D:\ЛЕТО\ЛЕТО 2022\фото-лето 22\WhatsApp Image 2022-08-22 at 08.15.2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969" y="2918128"/>
            <a:ext cx="3363709" cy="252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"Носки солдатам"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Воспитанники группы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передали собранные носки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центр дополнительного образования для детей.</a:t>
            </a:r>
            <a:endParaRPr lang="ru-RU" sz="2400" dirty="0"/>
          </a:p>
        </p:txBody>
      </p:sp>
      <p:pic>
        <p:nvPicPr>
          <p:cNvPr id="4" name="Picture 2" descr="C:\Program Files\Mozilla Firefox\Desktop\3AKe9kyQN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Первомайский музей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Познавательно- игровая программа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 чего начинается Родина»</a:t>
            </a:r>
            <a:endParaRPr lang="ru-RU" sz="2800" dirty="0"/>
          </a:p>
        </p:txBody>
      </p:sp>
      <p:pic>
        <p:nvPicPr>
          <p:cNvPr id="4" name="Picture 2" descr="D:\2022-2023 УЧЕБНЫЙ ГОД\ФОТО\музей\IMG_20221101_163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79" y="1836140"/>
            <a:ext cx="4235335" cy="3175462"/>
          </a:xfrm>
          <a:prstGeom prst="rect">
            <a:avLst/>
          </a:prstGeom>
          <a:noFill/>
        </p:spPr>
      </p:pic>
      <p:pic>
        <p:nvPicPr>
          <p:cNvPr id="5" name="Picture 5" descr="D:\2022-2023 УЧЕБНЫЙ ГОД\ФОТО\музей\IMG_20221101_163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169" y="27813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«Покормите птиц зимой»</a:t>
            </a:r>
            <a:endParaRPr lang="ru-RU" dirty="0"/>
          </a:p>
        </p:txBody>
      </p:sp>
      <p:pic>
        <p:nvPicPr>
          <p:cNvPr id="4" name="Picture 2" descr="D:\2022-2023 УЧЕБНЫЙ ГОД\ФОТО\IMG_20221111_112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731" y="1846263"/>
            <a:ext cx="5360863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патриотических уголков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смотре-конкурсе принимали участие педагоги и воспитанники младшей, средней, старшей и подготовительной к школе группы. Педагог дополнительного образования ТИКО, музыкальный руководитель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смотра-конкурса – создать в группах ДОО условия для воспитания у детей чувства патриотизма, гордости за свою страну и сопричастности к культурному наследию своего народа в ходе образовательной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смотра-конкурса: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оценить содержание патриотических центров в группах;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мотивировать педагогов искать новые подходы к организации патриотического воспитания детей в условиях детского сада;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творческий подход к оформлению патриотического центра в группе с учетом возрастных особенностей воспитанников;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обогатить развивающую предметно-пространственную среду в группах материалами по теме;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взаимодействия педагогов, детей и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патриотических уголков</a:t>
            </a:r>
            <a:endParaRPr lang="ru-RU" dirty="0"/>
          </a:p>
        </p:txBody>
      </p:sp>
      <p:pic>
        <p:nvPicPr>
          <p:cNvPr id="2054" name="Picture 6" descr="C:\Users\user\.ms-ad\загрузки\WhatsApp Image 2022-11-30 at 09.10.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263" y="2057400"/>
            <a:ext cx="2383365" cy="1787524"/>
          </a:xfrm>
          <a:prstGeom prst="rect">
            <a:avLst/>
          </a:prstGeom>
          <a:noFill/>
        </p:spPr>
      </p:pic>
      <p:pic>
        <p:nvPicPr>
          <p:cNvPr id="2055" name="Picture 7" descr="C:\Users\user\.ms-ad\загрузки\WhatsApp Image 2022-11-30 at 09.10.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84400"/>
            <a:ext cx="3132667" cy="2349500"/>
          </a:xfrm>
          <a:prstGeom prst="rect">
            <a:avLst/>
          </a:prstGeom>
          <a:noFill/>
        </p:spPr>
      </p:pic>
      <p:pic>
        <p:nvPicPr>
          <p:cNvPr id="2056" name="Picture 8" descr="C:\Users\user\.ms-ad\загрузки\WhatsApp Image 2022-11-30 at 09.14.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00" y="2590800"/>
            <a:ext cx="2124074" cy="2832099"/>
          </a:xfrm>
          <a:prstGeom prst="rect">
            <a:avLst/>
          </a:prstGeom>
          <a:noFill/>
        </p:spPr>
      </p:pic>
      <p:pic>
        <p:nvPicPr>
          <p:cNvPr id="2057" name="Picture 9" descr="C:\Users\user\.ms-ad\загрузки\WhatsApp Image 2022-11-30 at 09.13.3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0" y="3340100"/>
            <a:ext cx="2257425" cy="3009900"/>
          </a:xfrm>
          <a:prstGeom prst="rect">
            <a:avLst/>
          </a:prstGeom>
          <a:noFill/>
        </p:spPr>
      </p:pic>
      <p:pic>
        <p:nvPicPr>
          <p:cNvPr id="2050" name="Picture 2" descr="C:\Users\user\.ms-ad\загрузки\WhatsApp Image 2022-12-01 at 16.46.3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6600" y="1714500"/>
            <a:ext cx="2413000" cy="1809750"/>
          </a:xfrm>
          <a:prstGeom prst="rect">
            <a:avLst/>
          </a:prstGeom>
          <a:noFill/>
        </p:spPr>
      </p:pic>
      <p:pic>
        <p:nvPicPr>
          <p:cNvPr id="2051" name="Picture 3" descr="C:\Users\user\.ms-ad\загрузки\WhatsApp Image 2022-12-05 at 12.14.0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56800" y="3687234"/>
            <a:ext cx="1892299" cy="2523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Открытые показы</a:t>
            </a:r>
            <a:br>
              <a:rPr lang="ru-RU" dirty="0" smtClean="0"/>
            </a:br>
            <a:r>
              <a:rPr lang="ru-RU" dirty="0" smtClean="0"/>
              <a:t> образовательной деятельности.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 была продумана предварительная работа, подготовлены наглядные пособия и раздаточный материал.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мотивации воспитанников воспитатели использовали: предложение оправиться в старину, узнать о военной технике, используя презентацию, изготовление пилотки, предложение поиграть, посоревноваться. Использовать нетрадиционную технику рисования на пищевой плёнке народных промыслов, изготовление оберега в технике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изготовление флаг России (ТИКО,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апликация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Воспитатели грамотно подбирают демонстрационный и раздаточный материал и рационально его размещают во время проведения занятия. При организации образовательной деятельности с детьми воспитатели показали свою профессиональную компетентность, проявили личностные качества: доброжелательность, чувство такта, умение организовывать детскую деятельность практическую и познавательную.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26" name="AutoShape 2" descr="Диаграмма ответов в Формах. Вопрос: 1. Как Вы считаете, актуальна ли сегодня проблема патриотического воспитания детей?. Количество ответов: 45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</TotalTime>
  <Words>190</Words>
  <Application>Microsoft Office PowerPoint</Application>
  <PresentationFormat>Произвольный</PresentationFormat>
  <Paragraphs>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Ретро</vt:lpstr>
      <vt:lpstr>«Патриотическое воспитание в ДОУ».  Современные подходы к нравственно-патриотическому воспитанию в ДОУ   2022 г </vt:lpstr>
      <vt:lpstr>Экскурсия   Янов Хутор д.Берёзовка</vt:lpstr>
      <vt:lpstr>Познавательное мероприятие  "Символы моего села, моей Сибири»  в Первомайском краеведческом музее</vt:lpstr>
      <vt:lpstr>акция "Носки солдатам" Воспитанники группы «АБВГДейка» передали собранные носки  в центр дополнительного образования для детей.</vt:lpstr>
      <vt:lpstr>Первомайский музей  Познавательно- игровая программа  «С чего начинается Родина»</vt:lpstr>
      <vt:lpstr>Акция «Покормите птиц зимой»</vt:lpstr>
      <vt:lpstr>Конкурс патриотических уголков</vt:lpstr>
      <vt:lpstr>Конкурс патриотических уголков</vt:lpstr>
      <vt:lpstr>Открытые показы  образовательной деятельности.  </vt:lpstr>
      <vt:lpstr>Слайд 10</vt:lpstr>
      <vt:lpstr>Слайд 11</vt:lpstr>
      <vt:lpstr>Викторина «Россия- Родина моя!»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</dc:title>
  <dc:creator>Наталья Романова</dc:creator>
  <cp:lastModifiedBy>user</cp:lastModifiedBy>
  <cp:revision>71</cp:revision>
  <dcterms:created xsi:type="dcterms:W3CDTF">2022-09-15T12:23:17Z</dcterms:created>
  <dcterms:modified xsi:type="dcterms:W3CDTF">2023-02-16T06:28:54Z</dcterms:modified>
</cp:coreProperties>
</file>